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9"/>
  </p:notesMasterIdLst>
  <p:sldIdLst>
    <p:sldId id="470" r:id="rId2"/>
    <p:sldId id="483" r:id="rId3"/>
    <p:sldId id="482" r:id="rId4"/>
    <p:sldId id="484" r:id="rId5"/>
    <p:sldId id="485" r:id="rId6"/>
    <p:sldId id="487" r:id="rId7"/>
    <p:sldId id="488" r:id="rId8"/>
    <p:sldId id="486" r:id="rId9"/>
    <p:sldId id="489" r:id="rId10"/>
    <p:sldId id="490" r:id="rId11"/>
    <p:sldId id="513" r:id="rId12"/>
    <p:sldId id="491" r:id="rId13"/>
    <p:sldId id="492" r:id="rId14"/>
    <p:sldId id="493" r:id="rId15"/>
    <p:sldId id="495" r:id="rId16"/>
    <p:sldId id="494" r:id="rId17"/>
    <p:sldId id="496" r:id="rId18"/>
    <p:sldId id="497" r:id="rId19"/>
    <p:sldId id="498" r:id="rId20"/>
    <p:sldId id="504" r:id="rId21"/>
    <p:sldId id="499" r:id="rId22"/>
    <p:sldId id="503" r:id="rId23"/>
    <p:sldId id="535" r:id="rId24"/>
    <p:sldId id="500" r:id="rId25"/>
    <p:sldId id="510" r:id="rId26"/>
    <p:sldId id="528" r:id="rId27"/>
    <p:sldId id="53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" initials="S" lastIdx="1" clrIdx="0">
    <p:extLst>
      <p:ext uri="{19B8F6BF-5375-455C-9EA6-DF929625EA0E}">
        <p15:presenceInfo xmlns:p15="http://schemas.microsoft.com/office/powerpoint/2012/main" userId="Steph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E0F3"/>
    <a:srgbClr val="08A4A8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16" autoAdjust="0"/>
    <p:restoredTop sz="91677" autoAdjust="0"/>
  </p:normalViewPr>
  <p:slideViewPr>
    <p:cSldViewPr snapToGrid="0">
      <p:cViewPr varScale="1">
        <p:scale>
          <a:sx n="107" d="100"/>
          <a:sy n="107" d="100"/>
        </p:scale>
        <p:origin x="55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07/04/2025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list.com/923841/what-you-never-knew-about-jackie-and-john-f-kennedys-marriage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383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Talk 36: Camelot</a:t>
            </a:r>
            <a:br>
              <a:rPr lang="en-GB" dirty="0" smtClean="0"/>
            </a:br>
            <a:r>
              <a:rPr lang="en-GB" dirty="0" smtClean="0"/>
              <a:t>The Kennedy Years 1960-1963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2647" y="1559858"/>
            <a:ext cx="8915400" cy="447338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Kennedy family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Rise to power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Limits of Office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Crisis and Recovery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Assassination and legacy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866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Kennedy the Congressman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510" y="523537"/>
            <a:ext cx="13339483" cy="2932895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“Congressman”: member House of representative or Senator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Representative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Representative per “Districts”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US divided into 435 .allocated by state based on population 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term/ Constant re-election/ Local issues/ power of incumbency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Senator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 Senators per state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 Senators….regardless of population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year term…National/ International issues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8830" y="6096979"/>
            <a:ext cx="11343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Job #1 for JFK …..become Representative for Massachusetts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643" y="313422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Rise to Power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92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867" y="184840"/>
            <a:ext cx="8911687" cy="1280890"/>
          </a:xfrm>
        </p:spPr>
        <p:txBody>
          <a:bodyPr/>
          <a:lstStyle/>
          <a:p>
            <a:r>
              <a:rPr lang="en-GB" dirty="0" smtClean="0"/>
              <a:t>Kennedy the Representative 1947-1953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5389" y="905435"/>
            <a:ext cx="9783388" cy="4867836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Winning election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Massachusetts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“safe” Democrat seat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Joe Snr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“persuaded Rep to vacate…major of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Boston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Joe floods market with advertisements, radio broadcasts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Easy win….42% Democrat vote (9 candidates)</a:t>
            </a:r>
          </a:p>
          <a:p>
            <a:pPr marL="457200" lvl="1" indent="0">
              <a:buNone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Performand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Highest level of absenteeism….illnesses / Indifference to constituents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McCarthy…anti communist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Supports NATO, Marshall Plan, opposes restriction on unions</a:t>
            </a:r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45459" y="5880848"/>
            <a:ext cx="11546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Joe Snr…next step Governor, JFK refuses ….“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boring..all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they do is approve sewers”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..….future is to run for Senate….needs a wife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2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843" y="0"/>
            <a:ext cx="8911687" cy="1280890"/>
          </a:xfrm>
        </p:spPr>
        <p:txBody>
          <a:bodyPr/>
          <a:lstStyle/>
          <a:p>
            <a:r>
              <a:rPr lang="en-GB" dirty="0" smtClean="0"/>
              <a:t>The new Congressman 1948 </a:t>
            </a:r>
            <a:endParaRPr lang="en-GB" dirty="0"/>
          </a:p>
        </p:txBody>
      </p:sp>
      <p:pic>
        <p:nvPicPr>
          <p:cNvPr id="8194" name="Picture 2" descr="Nixon And Kenne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" y="744071"/>
            <a:ext cx="11488039" cy="61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8706" y="1317812"/>
            <a:ext cx="17940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John Kennedy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753600" y="1246094"/>
            <a:ext cx="17299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Richard Nixon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29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883" y="77263"/>
            <a:ext cx="10303341" cy="1280890"/>
          </a:xfrm>
        </p:spPr>
        <p:txBody>
          <a:bodyPr/>
          <a:lstStyle/>
          <a:p>
            <a:r>
              <a:rPr lang="en-GB" dirty="0" smtClean="0"/>
              <a:t>Jackie </a:t>
            </a:r>
            <a:r>
              <a:rPr lang="en-GB" dirty="0" err="1" smtClean="0"/>
              <a:t>Bouvier</a:t>
            </a:r>
            <a:r>
              <a:rPr lang="en-GB" dirty="0" smtClean="0"/>
              <a:t>..</a:t>
            </a:r>
            <a:r>
              <a:rPr lang="en-GB" dirty="0" err="1" smtClean="0"/>
              <a:t>Kennedy..Onassis</a:t>
            </a:r>
            <a:r>
              <a:rPr lang="en-GB" dirty="0" smtClean="0"/>
              <a:t> (1929-1994)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5389"/>
            <a:ext cx="5916707" cy="5432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1530" y="1013011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Jackie 1963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055836" y="642229"/>
            <a:ext cx="5360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Wealthy family</a:t>
            </a:r>
          </a:p>
          <a:p>
            <a:r>
              <a:rPr lang="en-GB" dirty="0" smtClean="0"/>
              <a:t>Father stock broker…”Black Jack” </a:t>
            </a:r>
            <a:r>
              <a:rPr lang="en-GB" dirty="0" err="1" smtClean="0"/>
              <a:t>Bouvier</a:t>
            </a:r>
            <a:endParaRPr lang="en-GB" dirty="0" smtClean="0"/>
          </a:p>
          <a:p>
            <a:r>
              <a:rPr lang="en-GB" dirty="0" smtClean="0"/>
              <a:t>Mother…socialite Janet </a:t>
            </a:r>
            <a:r>
              <a:rPr lang="en-GB" dirty="0" err="1" smtClean="0"/>
              <a:t>Lee..real</a:t>
            </a:r>
            <a:r>
              <a:rPr lang="en-GB" dirty="0" smtClean="0"/>
              <a:t> estate father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6776" y="1607373"/>
            <a:ext cx="584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Jackie: Private education….equestrian, languages</a:t>
            </a:r>
          </a:p>
          <a:p>
            <a:r>
              <a:rPr lang="en-GB" dirty="0" smtClean="0"/>
              <a:t>…fluent French, Italian, </a:t>
            </a:r>
            <a:r>
              <a:rPr lang="en-GB" dirty="0" err="1" smtClean="0"/>
              <a:t>Spanish..ballet</a:t>
            </a:r>
            <a:r>
              <a:rPr lang="en-GB" dirty="0" smtClean="0"/>
              <a:t> dancer</a:t>
            </a:r>
          </a:p>
          <a:p>
            <a:r>
              <a:rPr lang="en-GB" dirty="0" smtClean="0"/>
              <a:t>…devout Catholic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51176" y="2590623"/>
            <a:ext cx="5256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Parents divorce….father nearly wiped out by</a:t>
            </a:r>
          </a:p>
          <a:p>
            <a:r>
              <a:rPr lang="en-GB" dirty="0" smtClean="0"/>
              <a:t>Crash…alcoholic…womanizer…</a:t>
            </a:r>
          </a:p>
          <a:p>
            <a:r>
              <a:rPr lang="en-GB" dirty="0" smtClean="0"/>
              <a:t>Jackie…profound shock…turned in on herself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056987" y="3608832"/>
            <a:ext cx="61350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Mother remarries…elite Protestant family</a:t>
            </a:r>
          </a:p>
          <a:p>
            <a:r>
              <a:rPr lang="en-GB" dirty="0" smtClean="0"/>
              <a:t>….sense of being outsider</a:t>
            </a:r>
          </a:p>
          <a:p>
            <a:r>
              <a:rPr lang="en-GB" dirty="0" smtClean="0"/>
              <a:t>…boarding school  1940-1944: famous </a:t>
            </a:r>
            <a:r>
              <a:rPr lang="en-GB" dirty="0" err="1" smtClean="0"/>
              <a:t>fo</a:t>
            </a:r>
            <a:r>
              <a:rPr lang="en-GB" dirty="0" smtClean="0"/>
              <a:t>“"</a:t>
            </a:r>
            <a:r>
              <a:rPr lang="en-GB" dirty="0"/>
              <a:t>her wit, </a:t>
            </a:r>
            <a:r>
              <a:rPr lang="en-GB" dirty="0" smtClean="0"/>
              <a:t>her</a:t>
            </a:r>
          </a:p>
          <a:p>
            <a:r>
              <a:rPr lang="en-GB" dirty="0" smtClean="0"/>
              <a:t> </a:t>
            </a:r>
            <a:r>
              <a:rPr lang="en-GB" dirty="0"/>
              <a:t>accomplishment </a:t>
            </a:r>
            <a:r>
              <a:rPr lang="en-GB" dirty="0" smtClean="0"/>
              <a:t>as </a:t>
            </a:r>
            <a:r>
              <a:rPr lang="en-GB" dirty="0"/>
              <a:t>a </a:t>
            </a:r>
            <a:r>
              <a:rPr lang="en-GB" dirty="0" smtClean="0"/>
              <a:t>horsewoman , </a:t>
            </a:r>
            <a:r>
              <a:rPr lang="en-GB" dirty="0"/>
              <a:t>and her </a:t>
            </a:r>
            <a:endParaRPr lang="en-GB" dirty="0" smtClean="0"/>
          </a:p>
          <a:p>
            <a:r>
              <a:rPr lang="en-GB" dirty="0" smtClean="0"/>
              <a:t>unwillingness </a:t>
            </a:r>
            <a:r>
              <a:rPr lang="en-GB" dirty="0"/>
              <a:t>to become </a:t>
            </a:r>
            <a:r>
              <a:rPr lang="en-GB" dirty="0" smtClean="0"/>
              <a:t>a </a:t>
            </a:r>
            <a:r>
              <a:rPr lang="en-GB" dirty="0"/>
              <a:t>housewife"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6168" y="5257800"/>
            <a:ext cx="563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Graduates Vassar College….journalist for Vogue </a:t>
            </a:r>
          </a:p>
          <a:p>
            <a:r>
              <a:rPr lang="en-GB" dirty="0" err="1" smtClean="0"/>
              <a:t>Magazine..street</a:t>
            </a:r>
            <a:r>
              <a:rPr lang="en-GB" dirty="0" smtClean="0"/>
              <a:t> interviews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888736" y="5985748"/>
            <a:ext cx="5747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Late 40’s…on the hunt for provider…meets JFK at </a:t>
            </a:r>
          </a:p>
          <a:p>
            <a:r>
              <a:rPr lang="en-GB" dirty="0" smtClean="0"/>
              <a:t>Party…”attracted to wealth, looks, and wit”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28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8" y="1"/>
            <a:ext cx="12021671" cy="692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-118872"/>
            <a:ext cx="12047030" cy="69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Mr. and Mrs. John F. Kennedy Walking Arm in 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5" y="1"/>
            <a:ext cx="12066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0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ackie Kissed By Joe Kennedy S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" y="-100583"/>
            <a:ext cx="12073128" cy="695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John F. and Jackie Kennedy Cutting Wedding C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1926" cy="688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224" y="2653552"/>
            <a:ext cx="1972015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Bobby Kennedy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48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ortrait Of The Kennedy Fa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" y="-107576"/>
            <a:ext cx="12129247" cy="703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87665" y="1828980"/>
            <a:ext cx="5966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GB" dirty="0" smtClean="0"/>
              <a:t>Joe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243649" y="1174914"/>
            <a:ext cx="715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GB" dirty="0" smtClean="0"/>
              <a:t>Rose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984450" y="671815"/>
            <a:ext cx="9108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GB" dirty="0" smtClean="0"/>
              <a:t>Joe JR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411238" y="2178603"/>
            <a:ext cx="12811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GB" dirty="0" smtClean="0"/>
              <a:t>Rosemary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319246" y="1344706"/>
            <a:ext cx="11865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Kathleen</a:t>
            </a:r>
          </a:p>
          <a:p>
            <a:r>
              <a:rPr lang="en-GB" dirty="0" smtClean="0"/>
              <a:t>(Kick)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600602" y="815250"/>
            <a:ext cx="8242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/>
            <a:r>
              <a:rPr lang="en-GB" dirty="0" smtClean="0"/>
              <a:t>JOHN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1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183" y="0"/>
            <a:ext cx="8911687" cy="1280890"/>
          </a:xfrm>
        </p:spPr>
        <p:txBody>
          <a:bodyPr/>
          <a:lstStyle/>
          <a:p>
            <a:r>
              <a:rPr lang="en-GB" dirty="0" smtClean="0"/>
              <a:t>A partnership in power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98" y="571896"/>
            <a:ext cx="9686573" cy="62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96" y="193804"/>
            <a:ext cx="8911687" cy="1280890"/>
          </a:xfrm>
        </p:spPr>
        <p:txBody>
          <a:bodyPr/>
          <a:lstStyle/>
          <a:p>
            <a:r>
              <a:rPr lang="en-GB" dirty="0" smtClean="0"/>
              <a:t>The Kennedy Marriage: women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365" y="1120588"/>
            <a:ext cx="11403106" cy="5585012"/>
          </a:xfrm>
        </p:spPr>
        <p:txBody>
          <a:bodyPr>
            <a:normAutofit/>
          </a:bodyPr>
          <a:lstStyle/>
          <a:p>
            <a:r>
              <a:rPr lang="en-GB" dirty="0" smtClean="0"/>
              <a:t>Jack Kennedy and women</a:t>
            </a:r>
          </a:p>
          <a:p>
            <a:pPr lvl="1"/>
            <a:r>
              <a:rPr lang="en-GB" dirty="0"/>
              <a:t>“I need a new woman every 3 days or I get a headache</a:t>
            </a:r>
            <a:r>
              <a:rPr lang="en-GB" dirty="0" smtClean="0"/>
              <a:t>” (Harold McMillian UK PM 1956-1964)</a:t>
            </a:r>
          </a:p>
          <a:p>
            <a:pPr lvl="1"/>
            <a:r>
              <a:rPr lang="en-GB" dirty="0" smtClean="0"/>
              <a:t>Relationships brief…emotionless</a:t>
            </a:r>
          </a:p>
          <a:p>
            <a:pPr lvl="1"/>
            <a:r>
              <a:rPr lang="en-GB" dirty="0" err="1" smtClean="0"/>
              <a:t>Immitating</a:t>
            </a:r>
            <a:r>
              <a:rPr lang="en-GB" dirty="0" smtClean="0"/>
              <a:t> father/ compensate for illness? </a:t>
            </a:r>
            <a:r>
              <a:rPr lang="en-GB" dirty="0" err="1" smtClean="0"/>
              <a:t>Expecred</a:t>
            </a:r>
            <a:r>
              <a:rPr lang="en-GB" dirty="0" smtClean="0"/>
              <a:t> early death</a:t>
            </a:r>
          </a:p>
          <a:p>
            <a:pPr lvl="1"/>
            <a:r>
              <a:rPr lang="en-GB" dirty="0" smtClean="0"/>
              <a:t>“..being married didn’t really mean you had to be faithful to your wife”</a:t>
            </a:r>
          </a:p>
          <a:p>
            <a:pPr lvl="1"/>
            <a:r>
              <a:rPr lang="en-GB" dirty="0" smtClean="0"/>
              <a:t>On </a:t>
            </a:r>
            <a:r>
              <a:rPr lang="en-GB" dirty="0" err="1" smtClean="0"/>
              <a:t>coed</a:t>
            </a:r>
            <a:r>
              <a:rPr lang="en-GB" dirty="0" smtClean="0"/>
              <a:t> yacht trip in </a:t>
            </a:r>
            <a:r>
              <a:rPr lang="en-GB" dirty="0" err="1" smtClean="0"/>
              <a:t>Medittaranean</a:t>
            </a:r>
            <a:r>
              <a:rPr lang="en-GB" dirty="0" smtClean="0"/>
              <a:t> Jackie’s first pregnancy 1956 ….miscarriage…reluctant to leave “You better get your ass </a:t>
            </a:r>
            <a:r>
              <a:rPr lang="en-GB" dirty="0" err="1" smtClean="0"/>
              <a:t>ack</a:t>
            </a:r>
            <a:r>
              <a:rPr lang="en-GB" dirty="0" smtClean="0"/>
              <a:t> to your wife if you want to be a Senator”.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smtClean="0"/>
              <a:t>Jackie reaction</a:t>
            </a:r>
          </a:p>
          <a:p>
            <a:pPr lvl="1"/>
            <a:r>
              <a:rPr lang="en-GB" dirty="0" smtClean="0"/>
              <a:t>“She was not prepared for the humiliation she would suffer when she found herself stranded at parties</a:t>
            </a:r>
          </a:p>
          <a:p>
            <a:pPr marL="457200" lvl="1" indent="0">
              <a:buNone/>
            </a:pPr>
            <a:r>
              <a:rPr lang="en-GB" dirty="0" smtClean="0"/>
              <a:t>While Jack would suddenly disappear with some pretty girl.”</a:t>
            </a:r>
          </a:p>
          <a:p>
            <a:pPr lvl="1"/>
            <a:r>
              <a:rPr lang="en-GB" dirty="0" smtClean="0"/>
              <a:t>He's </a:t>
            </a:r>
            <a:r>
              <a:rPr lang="en-GB" dirty="0"/>
              <a:t>like my father in a way — loves the chase and is bored with the conquest — and once married, needs proof he's still attractive, so flirts with other women and resents you. I saw how that nearly killed Mummy</a:t>
            </a:r>
            <a:r>
              <a:rPr lang="en-GB" dirty="0" smtClean="0"/>
              <a:t>,"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pPr lvl="1"/>
            <a:r>
              <a:rPr lang="en-GB" dirty="0" smtClean="0"/>
              <a:t>“I don’t think there are many men faithful to their wives. Men are such a combination of good and evil”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52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972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Kennedy Marriage: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329" y="699247"/>
            <a:ext cx="11080377" cy="5889812"/>
          </a:xfrm>
        </p:spPr>
        <p:txBody>
          <a:bodyPr>
            <a:normAutofit/>
          </a:bodyPr>
          <a:lstStyle/>
          <a:p>
            <a:r>
              <a:rPr lang="en-GB" dirty="0" smtClean="0"/>
              <a:t>John and Jackie relationship</a:t>
            </a:r>
          </a:p>
          <a:p>
            <a:pPr lvl="1"/>
            <a:r>
              <a:rPr lang="en-GB" dirty="0"/>
              <a:t>kindred spirits”…Jackie need for wealth &amp; status, John family, identity</a:t>
            </a:r>
          </a:p>
          <a:p>
            <a:pPr lvl="1"/>
            <a:r>
              <a:rPr lang="en-GB" dirty="0"/>
              <a:t>"It was a marriage of its time. "It was kinetic between them. She wasn't trying to change him.“(close friend…People </a:t>
            </a:r>
            <a:r>
              <a:rPr lang="en-GB" dirty="0" smtClean="0"/>
              <a:t>Magazine</a:t>
            </a:r>
          </a:p>
          <a:p>
            <a:pPr lvl="1"/>
            <a:r>
              <a:rPr lang="en-GB" dirty="0" smtClean="0"/>
              <a:t>Discretion…most of the time….Press respectful, non intrusive</a:t>
            </a:r>
          </a:p>
          <a:p>
            <a:pPr lvl="1"/>
            <a:endParaRPr lang="en-GB" dirty="0"/>
          </a:p>
          <a:p>
            <a:r>
              <a:rPr lang="en-GB" dirty="0" smtClean="0"/>
              <a:t>John health issues</a:t>
            </a:r>
          </a:p>
          <a:p>
            <a:pPr lvl="1"/>
            <a:r>
              <a:rPr lang="en-GB" dirty="0" smtClean="0"/>
              <a:t>Continuous back pain, </a:t>
            </a:r>
            <a:r>
              <a:rPr lang="en-GB" dirty="0" err="1" smtClean="0"/>
              <a:t>urinary..fear</a:t>
            </a:r>
            <a:r>
              <a:rPr lang="en-GB" dirty="0" smtClean="0"/>
              <a:t> of becoming invalid and unable to walk</a:t>
            </a:r>
          </a:p>
          <a:p>
            <a:pPr lvl="1"/>
            <a:r>
              <a:rPr lang="en-GB" dirty="0" smtClean="0"/>
              <a:t>Surgery 1956….major surgery …..50% chance of survival given “last rites”</a:t>
            </a:r>
          </a:p>
          <a:p>
            <a:endParaRPr lang="en-GB" dirty="0" smtClean="0"/>
          </a:p>
          <a:p>
            <a:r>
              <a:rPr lang="en-GB" dirty="0" smtClean="0"/>
              <a:t>Kennedy&amp; Children</a:t>
            </a:r>
          </a:p>
          <a:p>
            <a:pPr lvl="1"/>
            <a:r>
              <a:rPr lang="en-GB" dirty="0"/>
              <a:t>First healthy child Caroline 1958</a:t>
            </a:r>
          </a:p>
          <a:p>
            <a:pPr lvl="1"/>
            <a:r>
              <a:rPr lang="en-GB" dirty="0"/>
              <a:t>John Kennedy…smitten….adoring father</a:t>
            </a:r>
          </a:p>
          <a:p>
            <a:pPr lvl="1"/>
            <a:endParaRPr lang="en-GB" dirty="0"/>
          </a:p>
          <a:p>
            <a:r>
              <a:rPr lang="en-GB" dirty="0" smtClean="0"/>
              <a:t>Jackie…confidante and protector….projects health of husband</a:t>
            </a:r>
          </a:p>
        </p:txBody>
      </p:sp>
    </p:spTree>
    <p:extLst>
      <p:ext uri="{BB962C8B-B14F-4D97-AF65-F5344CB8AC3E}">
        <p14:creationId xmlns:p14="http://schemas.microsoft.com/office/powerpoint/2010/main" val="14124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47592"/>
            <a:ext cx="8911687" cy="1280890"/>
          </a:xfrm>
        </p:spPr>
        <p:txBody>
          <a:bodyPr/>
          <a:lstStyle/>
          <a:p>
            <a:r>
              <a:rPr lang="en-GB" dirty="0" smtClean="0"/>
              <a:t>Recovering from back surgery 1954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63" y="1201270"/>
            <a:ext cx="11989455" cy="572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66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176" y="122086"/>
            <a:ext cx="11286565" cy="1280890"/>
          </a:xfrm>
        </p:spPr>
        <p:txBody>
          <a:bodyPr/>
          <a:lstStyle/>
          <a:p>
            <a:r>
              <a:rPr lang="en-GB" dirty="0" smtClean="0"/>
              <a:t>The public image….young Senator &amp; family 1953</a:t>
            </a:r>
            <a:endParaRPr lang="en-GB" dirty="0"/>
          </a:p>
        </p:txBody>
      </p:sp>
      <p:pic>
        <p:nvPicPr>
          <p:cNvPr id="12290" name="Picture 2" descr="Kennedy Family Portra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3" y="753035"/>
            <a:ext cx="11265281" cy="55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5130" y="6488668"/>
            <a:ext cx="1354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John needed someone else to move him forward…someone loyal, intelligent…absolutely fanatical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653" y="267494"/>
            <a:ext cx="8911687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Profiles in Courage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" y="1207008"/>
            <a:ext cx="8586215" cy="6010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9408" y="1719072"/>
            <a:ext cx="3042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Released from hospital</a:t>
            </a:r>
          </a:p>
          <a:p>
            <a:r>
              <a:rPr lang="en-GB" dirty="0" smtClean="0"/>
              <a:t>….”</a:t>
            </a:r>
            <a:r>
              <a:rPr lang="en-GB" dirty="0" err="1" smtClean="0"/>
              <a:t>ghostwritten</a:t>
            </a:r>
            <a:r>
              <a:rPr lang="en-GB" dirty="0" smtClean="0"/>
              <a:t>”?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020302" y="3127248"/>
            <a:ext cx="3171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Lives of 8 Senators</a:t>
            </a:r>
          </a:p>
          <a:p>
            <a:r>
              <a:rPr lang="en-GB" dirty="0" smtClean="0"/>
              <a:t>…all opposed popular </a:t>
            </a:r>
          </a:p>
          <a:p>
            <a:r>
              <a:rPr lang="en-GB" dirty="0" smtClean="0"/>
              <a:t>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889" y="283451"/>
            <a:ext cx="8911687" cy="675773"/>
          </a:xfrm>
        </p:spPr>
        <p:txBody>
          <a:bodyPr/>
          <a:lstStyle/>
          <a:p>
            <a:pPr algn="ctr"/>
            <a:r>
              <a:rPr lang="en-GB" dirty="0" smtClean="0"/>
              <a:t>Construction of Berlin Wall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8" y="1183341"/>
            <a:ext cx="7760260" cy="5674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30235" y="1452282"/>
            <a:ext cx="209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Stand off in Berlin</a:t>
            </a:r>
          </a:p>
          <a:p>
            <a:r>
              <a:rPr lang="en-GB" dirty="0" smtClean="0"/>
              <a:t>…tank to tank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794377" y="2528047"/>
            <a:ext cx="3669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Krushchev</a:t>
            </a:r>
            <a:r>
              <a:rPr lang="en-GB" dirty="0" smtClean="0"/>
              <a:t> decides to </a:t>
            </a:r>
          </a:p>
          <a:p>
            <a:r>
              <a:rPr lang="en-GB" dirty="0" smtClean="0"/>
              <a:t>Seal off West Berlin</a:t>
            </a:r>
          </a:p>
          <a:p>
            <a:r>
              <a:rPr lang="en-GB" dirty="0" smtClean="0"/>
              <a:t>….wall built across/ around city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821271" y="3872754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Escapees shot</a:t>
            </a:r>
          </a:p>
          <a:p>
            <a:r>
              <a:rPr lang="en-GB" dirty="0" smtClean="0"/>
              <a:t>…”world outrage”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731623" y="4894729"/>
            <a:ext cx="3315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Kennedy “ a wall is a hell of </a:t>
            </a:r>
          </a:p>
          <a:p>
            <a:r>
              <a:rPr lang="en-GB" dirty="0" smtClean="0"/>
              <a:t>A lot better than a wall”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75059" y="6051176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Meanwhile…in Cuba </a:t>
            </a:r>
          </a:p>
          <a:p>
            <a:r>
              <a:rPr lang="en-GB" dirty="0" smtClean="0"/>
              <a:t>US “invasion” goes ahead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53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348" y="417922"/>
            <a:ext cx="8911687" cy="1280890"/>
          </a:xfrm>
        </p:spPr>
        <p:txBody>
          <a:bodyPr/>
          <a:lstStyle/>
          <a:p>
            <a:r>
              <a:rPr lang="en-GB" dirty="0" smtClean="0"/>
              <a:t>The Crisis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2635" y="1165412"/>
            <a:ext cx="10150941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October 14……US photographs missiles…meet to form response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..attack missiles	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…invade Cuba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….”Quarantine”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October 22</a:t>
            </a:r>
            <a:r>
              <a:rPr lang="en-GB" baseline="30000" dirty="0" smtClean="0"/>
              <a:t>nd</a:t>
            </a:r>
            <a:r>
              <a:rPr lang="en-GB" dirty="0" smtClean="0"/>
              <a:t>.../JFK addresses the nation…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October 26th….1</a:t>
            </a:r>
            <a:r>
              <a:rPr lang="en-GB" baseline="30000" dirty="0" smtClean="0"/>
              <a:t>st</a:t>
            </a:r>
            <a:r>
              <a:rPr lang="en-GB" dirty="0" smtClean="0"/>
              <a:t> letter from </a:t>
            </a:r>
            <a:r>
              <a:rPr lang="en-GB" dirty="0" err="1" smtClean="0"/>
              <a:t>Krushchev</a:t>
            </a:r>
            <a:r>
              <a:rPr lang="en-GB" dirty="0" smtClean="0"/>
              <a:t>….will withdraw….US to remove missiles Turkey and Italy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October 27</a:t>
            </a:r>
            <a:r>
              <a:rPr lang="en-GB" baseline="30000" dirty="0" smtClean="0"/>
              <a:t>th</a:t>
            </a:r>
            <a:r>
              <a:rPr lang="en-GB" dirty="0" smtClean="0"/>
              <a:t> …2</a:t>
            </a:r>
            <a:r>
              <a:rPr lang="en-GB" baseline="30000" dirty="0" smtClean="0"/>
              <a:t>nd</a:t>
            </a:r>
            <a:r>
              <a:rPr lang="en-GB" dirty="0" smtClean="0"/>
              <a:t> letter…rejecting first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7854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689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John Kennedy (1917-1963)</a:t>
            </a:r>
            <a:endParaRPr lang="en-GB" dirty="0"/>
          </a:p>
        </p:txBody>
      </p:sp>
      <p:pic>
        <p:nvPicPr>
          <p:cNvPr id="7172" name="Picture 4" descr="Young John F. Kenne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4706"/>
            <a:ext cx="6983506" cy="543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4965" y="726142"/>
            <a:ext cx="35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John Kennedy 1938 (aged 21)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028329" y="573739"/>
            <a:ext cx="33906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……Invalid….2</a:t>
            </a:r>
            <a:r>
              <a:rPr lang="en-GB" baseline="30000" dirty="0" smtClean="0"/>
              <a:t>nd</a:t>
            </a:r>
            <a:r>
              <a:rPr lang="en-GB" dirty="0" smtClean="0"/>
              <a:t> son.</a:t>
            </a:r>
          </a:p>
          <a:p>
            <a:r>
              <a:rPr lang="en-GB" dirty="0" smtClean="0"/>
              <a:t>Scarlett fever…nearly dies</a:t>
            </a:r>
          </a:p>
          <a:p>
            <a:r>
              <a:rPr lang="en-GB" dirty="0" smtClean="0"/>
              <a:t>Spastic colitis…indigestive</a:t>
            </a:r>
          </a:p>
          <a:p>
            <a:r>
              <a:rPr lang="en-GB" dirty="0" smtClean="0"/>
              <a:t>Urinary tract, duodenal ulcer</a:t>
            </a:r>
          </a:p>
          <a:p>
            <a:r>
              <a:rPr lang="en-GB" dirty="0" smtClean="0"/>
              <a:t>….side-lined by father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7100942" y="2392680"/>
            <a:ext cx="3459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Adores older brother</a:t>
            </a:r>
          </a:p>
          <a:p>
            <a:r>
              <a:rPr lang="en-GB" dirty="0" smtClean="0"/>
              <a:t>Competitive. Football injury</a:t>
            </a:r>
          </a:p>
          <a:p>
            <a:r>
              <a:rPr lang="en-GB" dirty="0" smtClean="0"/>
              <a:t>Spinal injury…back brace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216589" y="3514166"/>
            <a:ext cx="5154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Harvard…..political science</a:t>
            </a:r>
          </a:p>
          <a:p>
            <a:r>
              <a:rPr lang="en-GB" dirty="0" smtClean="0"/>
              <a:t>joins father UK 1938</a:t>
            </a:r>
          </a:p>
          <a:p>
            <a:r>
              <a:rPr lang="en-GB" dirty="0" smtClean="0"/>
              <a:t>….Tours Europe 1938/39.hates Nazis</a:t>
            </a:r>
          </a:p>
          <a:p>
            <a:r>
              <a:rPr lang="en-GB" dirty="0" smtClean="0"/>
              <a:t>… returns to US..US/UK alliance vs Germany</a:t>
            </a:r>
          </a:p>
          <a:p>
            <a:r>
              <a:rPr lang="en-GB" dirty="0" smtClean="0"/>
              <a:t>…”Why England Slept”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189694" y="5289177"/>
            <a:ext cx="44646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Enrols Harvard Law school.</a:t>
            </a:r>
          </a:p>
          <a:p>
            <a:r>
              <a:rPr lang="en-GB" dirty="0" smtClean="0"/>
              <a:t>.wants to join Navy 1941 ..fails medical</a:t>
            </a:r>
          </a:p>
          <a:p>
            <a:r>
              <a:rPr lang="en-GB" dirty="0" smtClean="0"/>
              <a:t>…Joe </a:t>
            </a:r>
            <a:r>
              <a:rPr lang="en-GB" dirty="0" err="1" smtClean="0"/>
              <a:t>Sr</a:t>
            </a:r>
            <a:r>
              <a:rPr lang="en-GB" dirty="0" smtClean="0"/>
              <a:t> secures exemption</a:t>
            </a:r>
          </a:p>
          <a:p>
            <a:r>
              <a:rPr lang="en-GB" dirty="0" smtClean="0"/>
              <a:t>….Seeks most dangerous job….</a:t>
            </a:r>
          </a:p>
          <a:p>
            <a:r>
              <a:rPr lang="en-GB" dirty="0" smtClean="0"/>
              <a:t>…father arranges captain PT Boats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666" y="0"/>
            <a:ext cx="8911687" cy="1280890"/>
          </a:xfrm>
        </p:spPr>
        <p:txBody>
          <a:bodyPr/>
          <a:lstStyle/>
          <a:p>
            <a:r>
              <a:rPr lang="en-GB" dirty="0" smtClean="0"/>
              <a:t>Joe and Jack….ready to go to war</a:t>
            </a:r>
            <a:endParaRPr lang="en-GB" dirty="0"/>
          </a:p>
        </p:txBody>
      </p:sp>
      <p:pic>
        <p:nvPicPr>
          <p:cNvPr id="3074" name="Picture 2" descr="The Kennedy Bro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" y="753035"/>
            <a:ext cx="11970392" cy="61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7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219" y="77264"/>
            <a:ext cx="9868016" cy="73852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PT Boats…fast, lightly armed, Pacific war….supply, intercept transports, raids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42" y="1084730"/>
            <a:ext cx="11935105" cy="58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5678" y="417922"/>
            <a:ext cx="8911687" cy="1280890"/>
          </a:xfrm>
        </p:spPr>
        <p:txBody>
          <a:bodyPr/>
          <a:lstStyle/>
          <a:p>
            <a:r>
              <a:rPr lang="en-GB" dirty="0" smtClean="0"/>
              <a:t>Lieutenant Kennedy…Pt 109 July 1943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2" y="1945341"/>
            <a:ext cx="11661962" cy="50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490" y="373099"/>
            <a:ext cx="8911687" cy="1280890"/>
          </a:xfrm>
        </p:spPr>
        <p:txBody>
          <a:bodyPr/>
          <a:lstStyle/>
          <a:p>
            <a:r>
              <a:rPr lang="en-GB" dirty="0" smtClean="0"/>
              <a:t>Kennedy and </a:t>
            </a:r>
            <a:r>
              <a:rPr lang="en-GB" dirty="0" err="1" smtClean="0"/>
              <a:t>crew..August</a:t>
            </a:r>
            <a:r>
              <a:rPr lang="en-GB" dirty="0" smtClean="0"/>
              <a:t> 1943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64" y="1438554"/>
            <a:ext cx="11443447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348" y="122087"/>
            <a:ext cx="8911687" cy="1280890"/>
          </a:xfrm>
        </p:spPr>
        <p:txBody>
          <a:bodyPr/>
          <a:lstStyle/>
          <a:p>
            <a:r>
              <a:rPr lang="en-GB" dirty="0" smtClean="0"/>
              <a:t>Battle of Bassets Island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67" y="1075766"/>
            <a:ext cx="7960098" cy="59102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31976" y="1936377"/>
            <a:ext cx="555812" cy="394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087906" y="4455460"/>
            <a:ext cx="555812" cy="394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0259" y="995082"/>
            <a:ext cx="3389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15 PT boats sent to</a:t>
            </a:r>
          </a:p>
          <a:p>
            <a:r>
              <a:rPr lang="en-GB" dirty="0" smtClean="0"/>
              <a:t>Intercept Japanese resupply</a:t>
            </a:r>
          </a:p>
          <a:p>
            <a:r>
              <a:rPr lang="en-GB" dirty="0" smtClean="0"/>
              <a:t>Including PT 109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650403" y="2459019"/>
            <a:ext cx="33570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Attack fails…torpedoes miss</a:t>
            </a:r>
          </a:p>
          <a:p>
            <a:r>
              <a:rPr lang="en-GB" dirty="0" smtClean="0"/>
              <a:t>..Pt109 + 3 do not fire</a:t>
            </a:r>
          </a:p>
          <a:p>
            <a:r>
              <a:rPr lang="en-GB" dirty="0" smtClean="0"/>
              <a:t>…wait for destroyer to return</a:t>
            </a:r>
          </a:p>
          <a:p>
            <a:r>
              <a:rPr lang="en-GB" dirty="0" smtClean="0"/>
              <a:t>..fog….Destroy rams Pt100</a:t>
            </a:r>
          </a:p>
          <a:p>
            <a:r>
              <a:rPr lang="en-GB" dirty="0" smtClean="0"/>
              <a:t>2 crew killed, PT109 sunk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52292" y="4636008"/>
            <a:ext cx="3384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Kennedy swims with survivors</a:t>
            </a:r>
          </a:p>
          <a:p>
            <a:r>
              <a:rPr lang="en-GB" dirty="0" smtClean="0"/>
              <a:t>5 miles to “Plum Island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9446648" y="3926721"/>
            <a:ext cx="555812" cy="394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59952" y="5495544"/>
            <a:ext cx="3209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Swims to surrounding island</a:t>
            </a:r>
          </a:p>
          <a:p>
            <a:r>
              <a:rPr lang="en-GB" dirty="0" smtClean="0"/>
              <a:t>….coco nut shells</a:t>
            </a:r>
          </a:p>
          <a:p>
            <a:r>
              <a:rPr lang="en-GB" dirty="0" smtClean="0"/>
              <a:t>…found by natives</a:t>
            </a:r>
          </a:p>
          <a:p>
            <a:r>
              <a:rPr lang="en-GB" dirty="0" smtClean="0"/>
              <a:t>,,,rescued by NZ navy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6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085" y="93758"/>
            <a:ext cx="8911687" cy="893794"/>
          </a:xfrm>
        </p:spPr>
        <p:txBody>
          <a:bodyPr/>
          <a:lstStyle/>
          <a:p>
            <a:pPr algn="ctr"/>
            <a:r>
              <a:rPr lang="en-GB" dirty="0" smtClean="0"/>
              <a:t>JFK War Hero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941832"/>
            <a:ext cx="11978640" cy="4937760"/>
          </a:xfrm>
        </p:spPr>
        <p:txBody>
          <a:bodyPr>
            <a:normAutofit/>
          </a:bodyPr>
          <a:lstStyle/>
          <a:p>
            <a:r>
              <a:rPr lang="en-GB" dirty="0" smtClean="0"/>
              <a:t>Post rescue publicity</a:t>
            </a:r>
          </a:p>
          <a:p>
            <a:pPr lvl="1"/>
            <a:r>
              <a:rPr lang="en-GB" dirty="0" smtClean="0"/>
              <a:t>Joe Snr ensures story in US newspapers</a:t>
            </a:r>
          </a:p>
          <a:p>
            <a:pPr lvl="1"/>
            <a:r>
              <a:rPr lang="en-GB" dirty="0" smtClean="0"/>
              <a:t>Back injuries…one month recuperation….refuses to leave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Return to service</a:t>
            </a:r>
          </a:p>
          <a:p>
            <a:pPr lvl="1"/>
            <a:r>
              <a:rPr lang="en-GB" dirty="0"/>
              <a:t>3 months action </a:t>
            </a:r>
          </a:p>
          <a:p>
            <a:pPr lvl="1"/>
            <a:r>
              <a:rPr lang="en-GB" dirty="0"/>
              <a:t>Invalided out December 1944</a:t>
            </a:r>
          </a:p>
          <a:p>
            <a:endParaRPr lang="en-GB" dirty="0" smtClean="0"/>
          </a:p>
          <a:p>
            <a:r>
              <a:rPr lang="en-GB" dirty="0" smtClean="0"/>
              <a:t>Return to US </a:t>
            </a:r>
          </a:p>
          <a:p>
            <a:pPr lvl="1"/>
            <a:r>
              <a:rPr lang="en-GB" dirty="0" smtClean="0"/>
              <a:t>Contact Joe JR: response/ pride….competition </a:t>
            </a:r>
          </a:p>
          <a:p>
            <a:pPr lvl="1"/>
            <a:r>
              <a:rPr lang="en-GB" dirty="0" smtClean="0"/>
              <a:t>Joe Jr….suicide mission ……drone operation…..bail out</a:t>
            </a:r>
          </a:p>
          <a:p>
            <a:pPr lvl="1"/>
            <a:r>
              <a:rPr lang="en-GB" dirty="0" smtClean="0"/>
              <a:t>Joe Jr Killed August 1944</a:t>
            </a:r>
          </a:p>
          <a:p>
            <a:pPr lvl="1"/>
            <a:r>
              <a:rPr lang="en-GB" dirty="0" smtClean="0"/>
              <a:t>Kate husband Duke of Cavendish killed Belgium 1944  …affair Lord </a:t>
            </a:r>
            <a:r>
              <a:rPr lang="en-GB" dirty="0" err="1" smtClean="0"/>
              <a:t>Fitzilliam</a:t>
            </a:r>
            <a:r>
              <a:rPr lang="en-GB" dirty="0" smtClean="0"/>
              <a:t>…plane crash 1948)</a:t>
            </a:r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386584" y="6245352"/>
            <a:ext cx="752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Joe Kennedy Snr…..John replaces Joe as “first Catholic President”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7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93484</TotalTime>
  <Words>1047</Words>
  <Application>Microsoft Office PowerPoint</Application>
  <PresentationFormat>Widescreen</PresentationFormat>
  <Paragraphs>187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Wingdings 3</vt:lpstr>
      <vt:lpstr>Wisp</vt:lpstr>
      <vt:lpstr>Talk 36: Camelot The Kennedy Years 1960-1963</vt:lpstr>
      <vt:lpstr>PowerPoint Presentation</vt:lpstr>
      <vt:lpstr>John Kennedy (1917-1963)</vt:lpstr>
      <vt:lpstr>Joe and Jack….ready to go to war</vt:lpstr>
      <vt:lpstr>PT Boats…fast, lightly armed, Pacific war….supply, intercept transports, raids</vt:lpstr>
      <vt:lpstr>Lieutenant Kennedy…Pt 109 July 1943</vt:lpstr>
      <vt:lpstr>Kennedy and crew..August 1943</vt:lpstr>
      <vt:lpstr>Battle of Bassets Island</vt:lpstr>
      <vt:lpstr>JFK War Hero</vt:lpstr>
      <vt:lpstr>Kennedy the Congressman</vt:lpstr>
      <vt:lpstr>Rise to Power</vt:lpstr>
      <vt:lpstr>Kennedy the Representative 1947-1953</vt:lpstr>
      <vt:lpstr>The new Congressman 1948 </vt:lpstr>
      <vt:lpstr>Jackie Bouvier..Kennedy..Onassis (1929-1994)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partnership in power</vt:lpstr>
      <vt:lpstr>The Kennedy Marriage: women</vt:lpstr>
      <vt:lpstr>The Kennedy Marriage: </vt:lpstr>
      <vt:lpstr>Recovering from back surgery 1954</vt:lpstr>
      <vt:lpstr>The public image….young Senator &amp; family 1953</vt:lpstr>
      <vt:lpstr>Profiles in Courage </vt:lpstr>
      <vt:lpstr>Construction of Berlin Wall</vt:lpstr>
      <vt:lpstr>The Crisis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2530</cp:revision>
  <dcterms:created xsi:type="dcterms:W3CDTF">2023-02-02T12:46:22Z</dcterms:created>
  <dcterms:modified xsi:type="dcterms:W3CDTF">2025-04-07T16:13:22Z</dcterms:modified>
</cp:coreProperties>
</file>